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6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C3232-0BE7-47E4-906E-BA68DE20BABF}" v="5" dt="2021-10-28T22:27:24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D2EC3232-0BE7-47E4-906E-BA68DE20BABF}"/>
    <pc:docChg chg="undo custSel modSld">
      <pc:chgData name="Kathy Jacka" userId="afb0f7f478b859aa" providerId="LiveId" clId="{D2EC3232-0BE7-47E4-906E-BA68DE20BABF}" dt="2021-10-28T22:32:54.323" v="420" actId="478"/>
      <pc:docMkLst>
        <pc:docMk/>
      </pc:docMkLst>
      <pc:sldChg chg="addSp delSp modSp mod">
        <pc:chgData name="Kathy Jacka" userId="afb0f7f478b859aa" providerId="LiveId" clId="{D2EC3232-0BE7-47E4-906E-BA68DE20BABF}" dt="2021-10-28T22:32:54.323" v="420" actId="478"/>
        <pc:sldMkLst>
          <pc:docMk/>
          <pc:sldMk cId="2336191671" sldId="256"/>
        </pc:sldMkLst>
        <pc:spChg chg="mod">
          <ac:chgData name="Kathy Jacka" userId="afb0f7f478b859aa" providerId="LiveId" clId="{D2EC3232-0BE7-47E4-906E-BA68DE20BABF}" dt="2021-10-28T22:32:38.758" v="412" actId="12788"/>
          <ac:spMkLst>
            <pc:docMk/>
            <pc:sldMk cId="2336191671" sldId="256"/>
            <ac:spMk id="2" creationId="{8A0724B5-73E4-4419-B353-EE0FFE594CD0}"/>
          </ac:spMkLst>
        </pc:spChg>
        <pc:spChg chg="mod">
          <ac:chgData name="Kathy Jacka" userId="afb0f7f478b859aa" providerId="LiveId" clId="{D2EC3232-0BE7-47E4-906E-BA68DE20BABF}" dt="2021-10-28T22:32:38.758" v="412" actId="12788"/>
          <ac:spMkLst>
            <pc:docMk/>
            <pc:sldMk cId="2336191671" sldId="256"/>
            <ac:spMk id="3" creationId="{B321FE9D-5811-42DE-ADE1-81B30BD708A1}"/>
          </ac:spMkLst>
        </pc:spChg>
        <pc:spChg chg="mod">
          <ac:chgData name="Kathy Jacka" userId="afb0f7f478b859aa" providerId="LiveId" clId="{D2EC3232-0BE7-47E4-906E-BA68DE20BABF}" dt="2021-10-28T22:32:38.758" v="412" actId="12788"/>
          <ac:spMkLst>
            <pc:docMk/>
            <pc:sldMk cId="2336191671" sldId="256"/>
            <ac:spMk id="4" creationId="{6B0BCDDA-9AC2-4823-8426-AE93477A3733}"/>
          </ac:spMkLst>
        </pc:spChg>
        <pc:spChg chg="add mod">
          <ac:chgData name="Kathy Jacka" userId="afb0f7f478b859aa" providerId="LiveId" clId="{D2EC3232-0BE7-47E4-906E-BA68DE20BABF}" dt="2021-10-28T22:31:46.237" v="407" actId="1076"/>
          <ac:spMkLst>
            <pc:docMk/>
            <pc:sldMk cId="2336191671" sldId="256"/>
            <ac:spMk id="5" creationId="{0501CFC7-C9D9-494E-8413-16EBD969ED59}"/>
          </ac:spMkLst>
        </pc:spChg>
        <pc:spChg chg="mod">
          <ac:chgData name="Kathy Jacka" userId="afb0f7f478b859aa" providerId="LiveId" clId="{D2EC3232-0BE7-47E4-906E-BA68DE20BABF}" dt="2021-10-28T22:32:18.714" v="410" actId="1076"/>
          <ac:spMkLst>
            <pc:docMk/>
            <pc:sldMk cId="2336191671" sldId="256"/>
            <ac:spMk id="10" creationId="{E0C253E6-66DC-49DD-881E-BC464C1FD9CE}"/>
          </ac:spMkLst>
        </pc:spChg>
        <pc:spChg chg="add mod">
          <ac:chgData name="Kathy Jacka" userId="afb0f7f478b859aa" providerId="LiveId" clId="{D2EC3232-0BE7-47E4-906E-BA68DE20BABF}" dt="2021-10-28T22:32:38.758" v="412" actId="12788"/>
          <ac:spMkLst>
            <pc:docMk/>
            <pc:sldMk cId="2336191671" sldId="256"/>
            <ac:spMk id="15" creationId="{A2AED014-AF05-4032-B39B-902220C4BE19}"/>
          </ac:spMkLst>
        </pc:spChg>
        <pc:picChg chg="mod">
          <ac:chgData name="Kathy Jacka" userId="afb0f7f478b859aa" providerId="LiveId" clId="{D2EC3232-0BE7-47E4-906E-BA68DE20BABF}" dt="2021-10-28T22:29:26.366" v="303" actId="1076"/>
          <ac:picMkLst>
            <pc:docMk/>
            <pc:sldMk cId="2336191671" sldId="256"/>
            <ac:picMk id="6" creationId="{D1A5D716-DFB5-460A-8C26-0976C82D4550}"/>
          </ac:picMkLst>
        </pc:picChg>
        <pc:picChg chg="del">
          <ac:chgData name="Kathy Jacka" userId="afb0f7f478b859aa" providerId="LiveId" clId="{D2EC3232-0BE7-47E4-906E-BA68DE20BABF}" dt="2021-10-28T22:15:16.657" v="2" actId="478"/>
          <ac:picMkLst>
            <pc:docMk/>
            <pc:sldMk cId="2336191671" sldId="256"/>
            <ac:picMk id="8" creationId="{6945D608-2B26-4E0E-ACC6-DF52C7E78C7A}"/>
          </ac:picMkLst>
        </pc:picChg>
        <pc:picChg chg="del">
          <ac:chgData name="Kathy Jacka" userId="afb0f7f478b859aa" providerId="LiveId" clId="{D2EC3232-0BE7-47E4-906E-BA68DE20BABF}" dt="2021-10-28T22:16:24.341" v="39" actId="478"/>
          <ac:picMkLst>
            <pc:docMk/>
            <pc:sldMk cId="2336191671" sldId="256"/>
            <ac:picMk id="9" creationId="{856F478E-7BB1-48EF-ABA9-0C08F928D5A1}"/>
          </ac:picMkLst>
        </pc:picChg>
        <pc:picChg chg="add del mod">
          <ac:chgData name="Kathy Jacka" userId="afb0f7f478b859aa" providerId="LiveId" clId="{D2EC3232-0BE7-47E4-906E-BA68DE20BABF}" dt="2021-10-28T22:32:54.323" v="420" actId="478"/>
          <ac:picMkLst>
            <pc:docMk/>
            <pc:sldMk cId="2336191671" sldId="256"/>
            <ac:picMk id="11" creationId="{A8A6595A-11CE-4189-A622-1C4CD0606F01}"/>
          </ac:picMkLst>
        </pc:picChg>
        <pc:picChg chg="add mod">
          <ac:chgData name="Kathy Jacka" userId="afb0f7f478b859aa" providerId="LiveId" clId="{D2EC3232-0BE7-47E4-906E-BA68DE20BABF}" dt="2021-10-28T22:31:20.018" v="404" actId="12789"/>
          <ac:picMkLst>
            <pc:docMk/>
            <pc:sldMk cId="2336191671" sldId="256"/>
            <ac:picMk id="12" creationId="{2D435772-3CD6-4D02-931D-CF9A8BDE9698}"/>
          </ac:picMkLst>
        </pc:picChg>
        <pc:picChg chg="add mod">
          <ac:chgData name="Kathy Jacka" userId="afb0f7f478b859aa" providerId="LiveId" clId="{D2EC3232-0BE7-47E4-906E-BA68DE20BABF}" dt="2021-10-28T22:31:20.018" v="404" actId="12789"/>
          <ac:picMkLst>
            <pc:docMk/>
            <pc:sldMk cId="2336191671" sldId="256"/>
            <ac:picMk id="14" creationId="{F3C5BE45-670C-4FA2-AE8D-0008A7B8B32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394C-FB56-4AF0-ABD1-21C8E08AA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53F58-37EA-4FDB-8541-15767DC4B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13851-1000-4640-A7CF-3FCD3693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ED893-EF8D-47FB-9B91-90A658D9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CA2CD-F673-4708-8D73-DE62489B9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44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EEEA7-6E14-4FF0-83BB-AB048773E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DB41F-0C77-4078-9209-7A689CAB6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26EBB-CC02-4B23-BAC7-8B875058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4C183-CB5C-4AC0-AD88-358F6CAFC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02AAE-E3EB-4A0D-93F8-B2347BA5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742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F7DA73-3B76-4246-96BB-D0E092240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62BEE-3C69-4D8D-B596-2FDC647CE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9AE4C-E096-4A00-96F4-DB32357A1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07F66-B9AA-47B2-AA87-C5A8620B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8CB2C-BEFA-4423-A113-9131C0F3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126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0F00B-BF25-4587-AB26-6466A6C90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B62A3-27A1-4C4B-AF1A-7293F948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0E483-6A7C-4226-9B1E-41FCB539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97EA2-ED87-4F66-ACAE-99984775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A954F-5710-4A5A-AA96-659AA50F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451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0EC9-76FD-4A8A-BBD5-47C398D68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783A1-B6EF-44A3-858A-88AACFED6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C312-FB9E-4680-B29F-0981E15BA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5B616-8C23-4680-8391-A5ADA04BE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91CE1-B613-4B70-9FAF-F2DF2CA07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359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8402-AB77-4447-A923-EDBCC202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3018-348A-46A9-94E2-546256CF6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600DE-8E35-487F-93E7-3E4AA36A8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B28C8-0D5D-4DBC-9B7B-EBE408976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885FC-7554-4FC9-99D7-54B63460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09371-18E7-4C0C-8C3D-620CA9E3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434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EF196-70E6-4AE3-8362-C86854166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BF532-3FC2-4429-95F3-C1A32D38C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12CB5-ED70-4160-B441-93B2D4D42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0C780-A223-47BE-BB95-51784EED2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2DDE7-DF14-4159-98DD-08B1CDEC6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A39D68-08F3-46AE-B01D-859C37E0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569553-49A9-42DF-A252-41DE28D9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146E3-6947-4791-B575-FE0807927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225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3AD4-020B-44A3-B5B8-D500D0FB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7002F0-9876-44DB-8E92-BFE20A11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69679-213C-4DE0-A62F-D50EAB91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D22A-3485-42B1-81C9-3DF12C0CE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693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05BBE-9971-40D5-AEF8-705EEB61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AE4E1-58D1-4E19-8348-870B0283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03C04-96A2-47B2-89FE-1AAA7ECA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60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861A-2A42-438E-A289-074F0722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8D7D5-DFF6-4369-8EBB-C5B17A46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AEDE3-4E18-4C58-9EEB-B217D2B9F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9EF98-B47E-4F1A-912B-BAACE788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C2642-46BB-47D8-B0A4-32C8972E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B1780-846C-4D20-92CA-E780EE6A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2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8D3D-DB44-4B41-A006-E6F33BF9E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D3A0A7-6A92-4E59-8A36-9BDCA9E2F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728CE-13BE-4A9F-9ADD-7BCC59941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BBB20-3F17-4E9A-ABEA-38305E4E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35861-575D-4516-8EF9-B4E844621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7A83B-DE4D-49E4-97D4-A24D5387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20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CB597-FC3B-44BD-BA09-01245D420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7672E-A677-4028-810C-43416BE46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3EC1C-232F-489C-A384-A0010E7B0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30621-B408-42C8-98E8-BFAF6A287BEA}" type="datetimeFigureOut">
              <a:rPr lang="en-AU" smtClean="0"/>
              <a:t>29/10/2021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DE63C-BF3A-4A7A-8CF9-126FDDA11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C7344-746F-4700-B9C8-15A8BB433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478A-1F83-4B99-A6B1-9874F65140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386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24B5-73E4-4419-B353-EE0FFE594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959"/>
            <a:ext cx="9144000" cy="1366203"/>
          </a:xfrm>
        </p:spPr>
        <p:txBody>
          <a:bodyPr/>
          <a:lstStyle/>
          <a:p>
            <a:r>
              <a:rPr lang="en-AU" dirty="0">
                <a:solidFill>
                  <a:srgbClr val="1767B1"/>
                </a:solidFill>
                <a:latin typeface="Arial Narrow" panose="020B0606020202030204" pitchFamily="34" charset="0"/>
              </a:rPr>
              <a:t>Our Church Code 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1FE9D-5811-42DE-ADE1-81B30BD70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2080" y="4794171"/>
            <a:ext cx="10467840" cy="715388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AU" sz="3200" dirty="0">
                <a:latin typeface="Arial Narrow" panose="020B0606020202030204" pitchFamily="34" charset="0"/>
              </a:rPr>
              <a:t>Write the Code on your Survey form or enter it online </a:t>
            </a:r>
            <a:r>
              <a:rPr lang="en-AU" sz="3200" dirty="0">
                <a:solidFill>
                  <a:srgbClr val="1767B1"/>
                </a:solidFill>
                <a:latin typeface="Arial Narrow" panose="020B0606020202030204" pitchFamily="34" charset="0"/>
              </a:rPr>
              <a:t>attendersurvey.ncls.org.au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BCDDA-9AC2-4823-8426-AE93477A3733}"/>
              </a:ext>
            </a:extLst>
          </p:cNvPr>
          <p:cNvSpPr/>
          <p:nvPr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1767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A5D716-DFB5-460A-8C26-0976C82D4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0C253E6-66DC-49DD-881E-BC464C1FD9CE}"/>
              </a:ext>
            </a:extLst>
          </p:cNvPr>
          <p:cNvSpPr txBox="1"/>
          <p:nvPr/>
        </p:nvSpPr>
        <p:spPr>
          <a:xfrm>
            <a:off x="2301859" y="631577"/>
            <a:ext cx="4307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600" dirty="0">
                <a:solidFill>
                  <a:schemeClr val="bg1"/>
                </a:solidFill>
                <a:latin typeface="D-DIN Condensed" panose="020B0506030202030204" pitchFamily="34" charset="0"/>
              </a:rPr>
              <a:t>LISTENING TO EVERY VOICE</a:t>
            </a:r>
            <a:endParaRPr lang="en-AU" sz="4400" dirty="0">
              <a:solidFill>
                <a:schemeClr val="bg1"/>
              </a:solidFill>
              <a:latin typeface="D-DIN Condensed" panose="020B050603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01CFC7-C9D9-494E-8413-16EBD969ED59}"/>
              </a:ext>
            </a:extLst>
          </p:cNvPr>
          <p:cNvSpPr txBox="1"/>
          <p:nvPr/>
        </p:nvSpPr>
        <p:spPr>
          <a:xfrm>
            <a:off x="2301859" y="140781"/>
            <a:ext cx="3733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chemeClr val="bg1"/>
                </a:solidFill>
                <a:latin typeface="D-DIN Condensed" panose="020B0506030202030204" pitchFamily="34" charset="0"/>
              </a:rPr>
              <a:t>2021 National Church Life Survey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435772-3CD6-4D02-931D-CF9A8BDE9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613" y="6239412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C5BE45-670C-4FA2-AE8D-0008A7B8B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552" y="6347412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2AED014-AF05-4032-B39B-902220C4BE19}"/>
              </a:ext>
            </a:extLst>
          </p:cNvPr>
          <p:cNvSpPr txBox="1"/>
          <p:nvPr/>
        </p:nvSpPr>
        <p:spPr>
          <a:xfrm>
            <a:off x="4297680" y="6355524"/>
            <a:ext cx="3596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D-DIN Condensed" panose="020B0506030202030204" pitchFamily="34" charset="0"/>
              </a:rPr>
              <a:t>NCLS Research         ncls.org.au           2021ncls.org.au</a:t>
            </a:r>
          </a:p>
        </p:txBody>
      </p:sp>
    </p:spTree>
    <p:extLst>
      <p:ext uri="{BB962C8B-B14F-4D97-AF65-F5344CB8AC3E}">
        <p14:creationId xmlns:p14="http://schemas.microsoft.com/office/powerpoint/2010/main" val="233619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D-DIN Condensed</vt:lpstr>
      <vt:lpstr>Office Theme</vt:lpstr>
      <vt:lpstr>Our Church Code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1</cp:revision>
  <dcterms:created xsi:type="dcterms:W3CDTF">2021-10-26T03:45:30Z</dcterms:created>
  <dcterms:modified xsi:type="dcterms:W3CDTF">2021-10-28T22:33:07Z</dcterms:modified>
</cp:coreProperties>
</file>