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9A1F72-2F5C-41C4-9F57-D42261ECB853}" v="2" dt="2021-11-05T01:47:00.3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Jacka" userId="afb0f7f478b859aa" providerId="LiveId" clId="{3F9A1F72-2F5C-41C4-9F57-D42261ECB853}"/>
    <pc:docChg chg="custSel modSld">
      <pc:chgData name="Kathy Jacka" userId="afb0f7f478b859aa" providerId="LiveId" clId="{3F9A1F72-2F5C-41C4-9F57-D42261ECB853}" dt="2021-11-05T01:47:59.552" v="73" actId="1036"/>
      <pc:docMkLst>
        <pc:docMk/>
      </pc:docMkLst>
      <pc:sldChg chg="addSp delSp modSp mod">
        <pc:chgData name="Kathy Jacka" userId="afb0f7f478b859aa" providerId="LiveId" clId="{3F9A1F72-2F5C-41C4-9F57-D42261ECB853}" dt="2021-11-05T01:47:59.552" v="73" actId="1036"/>
        <pc:sldMkLst>
          <pc:docMk/>
          <pc:sldMk cId="2141657018" sldId="256"/>
        </pc:sldMkLst>
        <pc:spChg chg="add del mod">
          <ac:chgData name="Kathy Jacka" userId="afb0f7f478b859aa" providerId="LiveId" clId="{3F9A1F72-2F5C-41C4-9F57-D42261ECB853}" dt="2021-11-05T01:46:44.731" v="19"/>
          <ac:spMkLst>
            <pc:docMk/>
            <pc:sldMk cId="2141657018" sldId="256"/>
            <ac:spMk id="2" creationId="{61F3DB6F-8BC5-455D-9E31-889D32B14C1F}"/>
          </ac:spMkLst>
        </pc:spChg>
        <pc:spChg chg="del">
          <ac:chgData name="Kathy Jacka" userId="afb0f7f478b859aa" providerId="LiveId" clId="{3F9A1F72-2F5C-41C4-9F57-D42261ECB853}" dt="2021-11-05T01:45:20.265" v="0" actId="478"/>
          <ac:spMkLst>
            <pc:docMk/>
            <pc:sldMk cId="2141657018" sldId="256"/>
            <ac:spMk id="2" creationId="{B612EBE5-9F5E-4776-910D-D8EFDD576AFC}"/>
          </ac:spMkLst>
        </pc:spChg>
        <pc:spChg chg="add mod">
          <ac:chgData name="Kathy Jacka" userId="afb0f7f478b859aa" providerId="LiveId" clId="{3F9A1F72-2F5C-41C4-9F57-D42261ECB853}" dt="2021-11-05T01:47:59.552" v="73" actId="1036"/>
          <ac:spMkLst>
            <pc:docMk/>
            <pc:sldMk cId="2141657018" sldId="256"/>
            <ac:spMk id="3" creationId="{38A15826-CECE-4331-A569-646C8A50BE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D8BA-92A6-4ECB-BCC1-E5CCEF098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6BA6C-16DA-4E38-8212-C659693EA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D744C-7CF4-47A9-BF79-50443E3E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5/11/2021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08992-B4A0-433D-A30B-7AFE6830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BBDEB-55AD-4C25-BB2C-1104C143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20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787F-CE90-49D1-8F67-EECB4255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2ECA0-91FA-4953-B6E9-81764828C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511C4-FC5B-4CFB-B5ED-8C324F5C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5/11/2021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2100F-9A70-402F-82E1-00E922C5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4D91F-8F88-4CEF-84FC-ABCA2CCC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1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A0F6B5-F337-4B0A-BDC9-B1011F0046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762DB-8995-44FF-B661-A051B822F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5722F-A37E-4AF6-83A8-9BE6098E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5/11/2021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E508E-EE3F-4DE9-A5F9-6DB0DCDE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5E65D-41EA-428B-BAA2-28A6D4F1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597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C721-B056-446C-B17F-84DDD0BF9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8FBDF-197D-4BC9-AFA6-BBE30396E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5C672-E2D7-4881-ABCA-8373A15D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5/11/2021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D051B-ED48-40F1-BCF8-0D9C8DC4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E3CB5-3C12-4684-8547-4416D7CB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12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055D-58F8-4A03-B84E-D24E1498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98B72-9969-4128-8233-2D95B962E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5803C-40A6-4588-85A4-E4565EA4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5/11/2021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CFFB4-9760-4BEE-8A24-4382CEBC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882E-9061-4382-8B41-54868AA7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282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91609-2C34-4072-BB5A-466E94AB8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AB803-A07D-4D9B-B657-3CF6B9F75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32E2E-7C71-4DE9-A224-3CE9B5C0E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3ADC8-5E89-4D5C-AA4B-9FD9CEA5AE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5/11/2021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18EBF-0E0F-4096-BAEB-58C88F0C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FC294-E76A-407E-8B92-8F49EF46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101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3CA5-27F3-4F28-A9E3-A0866A7BB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16FB2-3B00-4170-82C9-BEC812547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FCC7B-311F-4967-A6C6-403D57FAE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6CC80-BDD9-4D63-B0EF-2F938D025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E34EA0-83CA-49DE-9806-3BC715EDE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DF80C3-D371-4458-B9F0-02CA2F841A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5/11/2021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4846F-2565-403C-AFC0-672F7446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1E052D-6D0D-4982-BC26-1B83738C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061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058B-0E05-4DA3-9AF2-3002F2B48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3E3D7-E915-4869-97FC-9AB9CE8A9C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5/11/2021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0AC7C-00EA-4316-85B7-1AC3E0C5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B8FE4-61E0-4BCD-A8DF-7E9C517ED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74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4A1F8D-8A17-4161-A529-1D449A77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5/11/2021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1F871-D508-4D4D-B5B6-40447BECC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69E9D4-8AA1-4E86-96DC-6DB9069A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792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D510-0FA8-4FEC-8B47-B164A01B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6A226-DEA6-4246-8426-519207578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8810B-C7C3-481B-9499-9C67400CD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39159-EC90-4EFC-B909-3783E485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5/11/2021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13B23-40D2-4AD1-BC42-2D108478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CACFE-4B17-4ABF-BD09-B0913524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338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5BD3-5089-4FD5-B770-477082D60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7981E-4C56-49AE-B53C-FA559588E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B602E-690C-4E9F-AF0E-216BE8D8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E494A-4626-43ED-B525-D334D517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5/11/2021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825C1-2E72-4B51-BBF2-A0406B4C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9F290-2A14-4A97-B8D5-516CA47E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54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C369CF6-5FED-4D21-8F6D-DB57BE086E3D}"/>
              </a:ext>
            </a:extLst>
          </p:cNvPr>
          <p:cNvSpPr txBox="1">
            <a:spLocks/>
          </p:cNvSpPr>
          <p:nvPr userDrawn="1"/>
        </p:nvSpPr>
        <p:spPr>
          <a:xfrm>
            <a:off x="838200" y="1827420"/>
            <a:ext cx="9144000" cy="13662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>
                <a:solidFill>
                  <a:srgbClr val="1767B1"/>
                </a:solidFill>
                <a:latin typeface="Arial Narrow" panose="020B0606020202030204" pitchFamily="34" charset="0"/>
              </a:rPr>
              <a:t>Our Church Code is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1D9AAD2-D45D-4D97-8720-EDB68B4D0576}"/>
              </a:ext>
            </a:extLst>
          </p:cNvPr>
          <p:cNvSpPr txBox="1">
            <a:spLocks/>
          </p:cNvSpPr>
          <p:nvPr userDrawn="1"/>
        </p:nvSpPr>
        <p:spPr>
          <a:xfrm>
            <a:off x="838200" y="4794171"/>
            <a:ext cx="10467840" cy="7153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AU" sz="3200" dirty="0">
                <a:latin typeface="Arial Narrow" panose="020B0606020202030204" pitchFamily="34" charset="0"/>
              </a:rPr>
              <a:t>Write the Code on your Survey form or enter it online </a:t>
            </a:r>
            <a:r>
              <a:rPr lang="en-AU" sz="3200" dirty="0">
                <a:solidFill>
                  <a:srgbClr val="1767B1"/>
                </a:solidFill>
                <a:latin typeface="Arial Narrow" panose="020B0606020202030204" pitchFamily="34" charset="0"/>
              </a:rPr>
              <a:t>attendersurvey.ncls.org.au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04F711-4B0E-4CB0-BDA4-593FB730A244}"/>
              </a:ext>
            </a:extLst>
          </p:cNvPr>
          <p:cNvSpPr/>
          <p:nvPr userDrawn="1"/>
        </p:nvSpPr>
        <p:spPr>
          <a:xfrm>
            <a:off x="0" y="0"/>
            <a:ext cx="12192000" cy="1426895"/>
          </a:xfrm>
          <a:prstGeom prst="rect">
            <a:avLst/>
          </a:prstGeom>
          <a:solidFill>
            <a:srgbClr val="1767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8719E85-548A-4B57-A0DC-4F4AA3C430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1366" y="-924559"/>
            <a:ext cx="5128552" cy="362712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BD1B98E-9BA9-4598-BDCB-1FD3E56FBC60}"/>
              </a:ext>
            </a:extLst>
          </p:cNvPr>
          <p:cNvSpPr txBox="1"/>
          <p:nvPr userDrawn="1"/>
        </p:nvSpPr>
        <p:spPr>
          <a:xfrm>
            <a:off x="8305400" y="55715"/>
            <a:ext cx="33913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4000" dirty="0">
                <a:solidFill>
                  <a:schemeClr val="bg1"/>
                </a:solidFill>
                <a:latin typeface="DIN Condensed" panose="00000500000000000000" pitchFamily="2" charset="0"/>
              </a:rPr>
              <a:t>LISTENING TO EVERY</a:t>
            </a:r>
            <a:endParaRPr lang="en-AU" sz="4800" dirty="0">
              <a:solidFill>
                <a:schemeClr val="bg1"/>
              </a:solidFill>
              <a:latin typeface="DIN Condensed" panose="00000500000000000000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D97166-5A48-4155-B207-E9EFBB5C020E}"/>
              </a:ext>
            </a:extLst>
          </p:cNvPr>
          <p:cNvSpPr txBox="1"/>
          <p:nvPr userDrawn="1"/>
        </p:nvSpPr>
        <p:spPr>
          <a:xfrm>
            <a:off x="2301859" y="178826"/>
            <a:ext cx="3733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chemeClr val="bg1"/>
                </a:solidFill>
                <a:latin typeface="DIN Condensed" panose="00000500000000000000" pitchFamily="2" charset="0"/>
              </a:rPr>
              <a:t>2021 National Church Life Survey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70A4A95-0930-4E26-912F-A28C9D5FD05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613" y="6239412"/>
            <a:ext cx="1155867" cy="54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9978B50-F3B8-4F0C-A222-A71C45E15A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552" y="6347412"/>
            <a:ext cx="608897" cy="324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EE11FA4-160A-47DA-8827-CEBB7CD315EF}"/>
              </a:ext>
            </a:extLst>
          </p:cNvPr>
          <p:cNvSpPr txBox="1"/>
          <p:nvPr userDrawn="1"/>
        </p:nvSpPr>
        <p:spPr>
          <a:xfrm>
            <a:off x="4297680" y="6355524"/>
            <a:ext cx="3596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D-DIN Condensed" panose="020B0506030202030204" pitchFamily="34" charset="0"/>
              </a:rPr>
              <a:t>NCLS Research         ncls.org.au           2021ncls.org.au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6242285-C907-45D3-82B4-CE16B058EE4F}"/>
              </a:ext>
            </a:extLst>
          </p:cNvPr>
          <p:cNvSpPr txBox="1"/>
          <p:nvPr userDrawn="1"/>
        </p:nvSpPr>
        <p:spPr>
          <a:xfrm>
            <a:off x="9304750" y="218007"/>
            <a:ext cx="228922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AU" sz="8800" dirty="0">
                <a:solidFill>
                  <a:srgbClr val="E36C14"/>
                </a:solidFill>
                <a:latin typeface="Better Times" pitchFamily="50" charset="0"/>
              </a:rPr>
              <a:t>voice</a:t>
            </a:r>
            <a:endParaRPr lang="en-AU" dirty="0">
              <a:solidFill>
                <a:srgbClr val="E36C14"/>
              </a:solidFill>
              <a:latin typeface="Better Time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63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8A15826-CECE-4331-A569-646C8A50BEB0}"/>
              </a:ext>
            </a:extLst>
          </p:cNvPr>
          <p:cNvSpPr txBox="1"/>
          <p:nvPr/>
        </p:nvSpPr>
        <p:spPr>
          <a:xfrm>
            <a:off x="942975" y="2847975"/>
            <a:ext cx="103060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  <a:t>Type Church Code here</a:t>
            </a:r>
          </a:p>
        </p:txBody>
      </p:sp>
    </p:spTree>
    <p:extLst>
      <p:ext uri="{BB962C8B-B14F-4D97-AF65-F5344CB8AC3E}">
        <p14:creationId xmlns:p14="http://schemas.microsoft.com/office/powerpoint/2010/main" val="2141657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Better Times</vt:lpstr>
      <vt:lpstr>Calibri</vt:lpstr>
      <vt:lpstr>Calibri Light</vt:lpstr>
      <vt:lpstr>D-DIN Condensed</vt:lpstr>
      <vt:lpstr>DIN Condensed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Jacka</dc:creator>
  <cp:lastModifiedBy>Kathy Jacka</cp:lastModifiedBy>
  <cp:revision>1</cp:revision>
  <dcterms:created xsi:type="dcterms:W3CDTF">2021-11-05T01:44:48Z</dcterms:created>
  <dcterms:modified xsi:type="dcterms:W3CDTF">2021-11-05T01:48:11Z</dcterms:modified>
</cp:coreProperties>
</file>