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7B1"/>
    <a:srgbClr val="FDF1E9"/>
    <a:srgbClr val="F7C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724220-3096-4870-9676-FB0440046CE3}" v="3" dt="2021-11-18T02:35:38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4F724220-3096-4870-9676-FB0440046CE3}"/>
    <pc:docChg chg="custSel modSld modMainMaster">
      <pc:chgData name="Kathy Jacka" userId="afb0f7f478b859aa" providerId="LiveId" clId="{4F724220-3096-4870-9676-FB0440046CE3}" dt="2021-11-18T02:35:38.535" v="109"/>
      <pc:docMkLst>
        <pc:docMk/>
      </pc:docMkLst>
      <pc:sldChg chg="addSp delSp modSp mod">
        <pc:chgData name="Kathy Jacka" userId="afb0f7f478b859aa" providerId="LiveId" clId="{4F724220-3096-4870-9676-FB0440046CE3}" dt="2021-11-18T02:35:38.535" v="109"/>
        <pc:sldMkLst>
          <pc:docMk/>
          <pc:sldMk cId="2141657018" sldId="256"/>
        </pc:sldMkLst>
        <pc:spChg chg="add mod">
          <ac:chgData name="Kathy Jacka" userId="afb0f7f478b859aa" providerId="LiveId" clId="{4F724220-3096-4870-9676-FB0440046CE3}" dt="2021-11-18T02:35:38.535" v="109"/>
          <ac:spMkLst>
            <pc:docMk/>
            <pc:sldMk cId="2141657018" sldId="256"/>
            <ac:spMk id="3" creationId="{0FC3A942-33E4-4475-A3ED-792F672EE533}"/>
          </ac:spMkLst>
        </pc:spChg>
        <pc:spChg chg="del">
          <ac:chgData name="Kathy Jacka" userId="afb0f7f478b859aa" providerId="LiveId" clId="{4F724220-3096-4870-9676-FB0440046CE3}" dt="2021-11-18T02:35:10.205" v="108" actId="21"/>
          <ac:spMkLst>
            <pc:docMk/>
            <pc:sldMk cId="2141657018" sldId="256"/>
            <ac:spMk id="4" creationId="{702E4F1B-06F7-4E6A-9A3C-A4D1DF92CC0E}"/>
          </ac:spMkLst>
        </pc:spChg>
      </pc:sldChg>
      <pc:sldMasterChg chg="addSp delSp modSp mod">
        <pc:chgData name="Kathy Jacka" userId="afb0f7f478b859aa" providerId="LiveId" clId="{4F724220-3096-4870-9676-FB0440046CE3}" dt="2021-11-18T02:34:46.202" v="107" actId="6549"/>
        <pc:sldMasterMkLst>
          <pc:docMk/>
          <pc:sldMasterMk cId="1128632686" sldId="2147483648"/>
        </pc:sldMasterMkLst>
        <pc:spChg chg="mod">
          <ac:chgData name="Kathy Jacka" userId="afb0f7f478b859aa" providerId="LiveId" clId="{4F724220-3096-4870-9676-FB0440046CE3}" dt="2021-11-18T02:34:46.202" v="107" actId="6549"/>
          <ac:spMkLst>
            <pc:docMk/>
            <pc:sldMasterMk cId="1128632686" sldId="2147483648"/>
            <ac:spMk id="8" creationId="{E1D9AAD2-D45D-4D97-8720-EDB68B4D0576}"/>
          </ac:spMkLst>
        </pc:spChg>
        <pc:spChg chg="mod">
          <ac:chgData name="Kathy Jacka" userId="afb0f7f478b859aa" providerId="LiveId" clId="{4F724220-3096-4870-9676-FB0440046CE3}" dt="2021-11-18T00:03:09.326" v="77" actId="12789"/>
          <ac:spMkLst>
            <pc:docMk/>
            <pc:sldMasterMk cId="1128632686" sldId="2147483648"/>
            <ac:spMk id="9" creationId="{2E04F711-4B0E-4CB0-BDA4-593FB730A244}"/>
          </ac:spMkLst>
        </pc:spChg>
        <pc:spChg chg="del">
          <ac:chgData name="Kathy Jacka" userId="afb0f7f478b859aa" providerId="LiveId" clId="{4F724220-3096-4870-9676-FB0440046CE3}" dt="2021-11-18T00:02:37.285" v="70" actId="478"/>
          <ac:spMkLst>
            <pc:docMk/>
            <pc:sldMasterMk cId="1128632686" sldId="2147483648"/>
            <ac:spMk id="11" creationId="{0BD1B98E-9BA9-4598-BDCB-1FD3E56FBC60}"/>
          </ac:spMkLst>
        </pc:spChg>
        <pc:spChg chg="del">
          <ac:chgData name="Kathy Jacka" userId="afb0f7f478b859aa" providerId="LiveId" clId="{4F724220-3096-4870-9676-FB0440046CE3}" dt="2021-11-18T00:02:24.085" v="42" actId="478"/>
          <ac:spMkLst>
            <pc:docMk/>
            <pc:sldMasterMk cId="1128632686" sldId="2147483648"/>
            <ac:spMk id="12" creationId="{BED97166-5A48-4155-B207-E9EFBB5C020E}"/>
          </ac:spMkLst>
        </pc:spChg>
        <pc:spChg chg="del">
          <ac:chgData name="Kathy Jacka" userId="afb0f7f478b859aa" providerId="LiveId" clId="{4F724220-3096-4870-9676-FB0440046CE3}" dt="2021-11-18T00:02:33.567" v="69" actId="478"/>
          <ac:spMkLst>
            <pc:docMk/>
            <pc:sldMasterMk cId="1128632686" sldId="2147483648"/>
            <ac:spMk id="16" creationId="{76242285-C907-45D3-82B4-CE16B058EE4F}"/>
          </ac:spMkLst>
        </pc:spChg>
        <pc:spChg chg="add del mod">
          <ac:chgData name="Kathy Jacka" userId="afb0f7f478b859aa" providerId="LiveId" clId="{4F724220-3096-4870-9676-FB0440046CE3}" dt="2021-11-18T00:03:37.407" v="102" actId="478"/>
          <ac:spMkLst>
            <pc:docMk/>
            <pc:sldMasterMk cId="1128632686" sldId="2147483648"/>
            <ac:spMk id="17" creationId="{43CF8905-FEF3-47A1-8BB3-B900EA93CCF8}"/>
          </ac:spMkLst>
        </pc:spChg>
        <pc:picChg chg="del">
          <ac:chgData name="Kathy Jacka" userId="afb0f7f478b859aa" providerId="LiveId" clId="{4F724220-3096-4870-9676-FB0440046CE3}" dt="2021-11-18T02:34:37.946" v="104" actId="478"/>
          <ac:picMkLst>
            <pc:docMk/>
            <pc:sldMasterMk cId="1128632686" sldId="2147483648"/>
            <ac:picMk id="3" creationId="{1E8E1FBB-AAE7-4F90-98AF-C449BAF57F08}"/>
          </ac:picMkLst>
        </pc:picChg>
        <pc:picChg chg="add mod">
          <ac:chgData name="Kathy Jacka" userId="afb0f7f478b859aa" providerId="LiveId" clId="{4F724220-3096-4870-9676-FB0440046CE3}" dt="2021-11-18T00:03:34.055" v="101" actId="1036"/>
          <ac:picMkLst>
            <pc:docMk/>
            <pc:sldMasterMk cId="1128632686" sldId="2147483648"/>
            <ac:picMk id="4" creationId="{A3CAF417-3AC4-483F-B4ED-CD63E7CDDD19}"/>
          </ac:picMkLst>
        </pc:picChg>
        <pc:picChg chg="add mod">
          <ac:chgData name="Kathy Jacka" userId="afb0f7f478b859aa" providerId="LiveId" clId="{4F724220-3096-4870-9676-FB0440046CE3}" dt="2021-11-18T00:03:09.326" v="77" actId="12789"/>
          <ac:picMkLst>
            <pc:docMk/>
            <pc:sldMasterMk cId="1128632686" sldId="2147483648"/>
            <ac:picMk id="6" creationId="{4D64331D-8D36-4B17-A015-F57185F7248D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C369CF6-5FED-4D21-8F6D-DB57BE086E3D}"/>
              </a:ext>
            </a:extLst>
          </p:cNvPr>
          <p:cNvSpPr txBox="1">
            <a:spLocks/>
          </p:cNvSpPr>
          <p:nvPr userDrawn="1"/>
        </p:nvSpPr>
        <p:spPr>
          <a:xfrm>
            <a:off x="838200" y="1827420"/>
            <a:ext cx="9144000" cy="13662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1767B1"/>
                </a:solidFill>
                <a:latin typeface="Arial Narrow" panose="020B0606020202030204" pitchFamily="34" charset="0"/>
              </a:rPr>
              <a:t>Our Church Code is: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D9AAD2-D45D-4D97-8720-EDB68B4D0576}"/>
              </a:ext>
            </a:extLst>
          </p:cNvPr>
          <p:cNvSpPr txBox="1">
            <a:spLocks/>
          </p:cNvSpPr>
          <p:nvPr userDrawn="1"/>
        </p:nvSpPr>
        <p:spPr>
          <a:xfrm>
            <a:off x="838200" y="4794171"/>
            <a:ext cx="10467840" cy="7153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AU" sz="3200" dirty="0">
                <a:solidFill>
                  <a:srgbClr val="1767B1"/>
                </a:solidFill>
                <a:latin typeface="Arial Narrow" panose="020B0606020202030204" pitchFamily="34" charset="0"/>
              </a:rPr>
              <a:t>Write the Code on your survey form or enter it online </a:t>
            </a:r>
            <a:r>
              <a:rPr lang="en-AU" sz="3200" b="0" dirty="0">
                <a:solidFill>
                  <a:srgbClr val="1767B1"/>
                </a:solidFill>
                <a:latin typeface="Arial Narrow" panose="020B0606020202030204" pitchFamily="34" charset="0"/>
              </a:rPr>
              <a:t>attendersurvey.ncls.org.au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04F711-4B0E-4CB0-BDA4-593FB730A244}"/>
              </a:ext>
            </a:extLst>
          </p:cNvPr>
          <p:cNvSpPr/>
          <p:nvPr userDrawn="1"/>
        </p:nvSpPr>
        <p:spPr>
          <a:xfrm>
            <a:off x="0" y="0"/>
            <a:ext cx="12192000" cy="1426895"/>
          </a:xfrm>
          <a:prstGeom prst="rect">
            <a:avLst/>
          </a:prstGeom>
          <a:solidFill>
            <a:srgbClr val="1767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719E85-548A-4B57-A0DC-4F4AA3C430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366" y="-924559"/>
            <a:ext cx="5128552" cy="36271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0A4A95-0930-4E26-912F-A28C9D5FD05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165" y="6155945"/>
            <a:ext cx="1155867" cy="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978B50-F3B8-4F0C-A222-A71C45E15A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2" y="6263945"/>
            <a:ext cx="608897" cy="32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EE11FA4-160A-47DA-8827-CEBB7CD315EF}"/>
              </a:ext>
            </a:extLst>
          </p:cNvPr>
          <p:cNvSpPr txBox="1"/>
          <p:nvPr userDrawn="1"/>
        </p:nvSpPr>
        <p:spPr>
          <a:xfrm>
            <a:off x="2082784" y="6272057"/>
            <a:ext cx="4965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rial Narrow" panose="020B0606020202030204" pitchFamily="34" charset="0"/>
              </a:rPr>
              <a:t>NCLS Research              ncls.org.au                 2021ncls.org.au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A3CAF417-3AC4-483F-B4ED-CD63E7CDDD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59" y="168323"/>
            <a:ext cx="3312000" cy="867698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4D64331D-8D36-4B17-A015-F57185F7248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609" y="109815"/>
            <a:ext cx="3168000" cy="120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C3A942-33E4-4475-A3ED-792F672EE533}"/>
              </a:ext>
            </a:extLst>
          </p:cNvPr>
          <p:cNvSpPr txBox="1"/>
          <p:nvPr/>
        </p:nvSpPr>
        <p:spPr>
          <a:xfrm>
            <a:off x="838200" y="2943225"/>
            <a:ext cx="955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Type Church Code here</a:t>
            </a:r>
          </a:p>
        </p:txBody>
      </p:sp>
    </p:spTree>
    <p:extLst>
      <p:ext uri="{BB962C8B-B14F-4D97-AF65-F5344CB8AC3E}">
        <p14:creationId xmlns:p14="http://schemas.microsoft.com/office/powerpoint/2010/main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2</cp:revision>
  <dcterms:created xsi:type="dcterms:W3CDTF">2021-11-05T01:44:48Z</dcterms:created>
  <dcterms:modified xsi:type="dcterms:W3CDTF">2021-11-18T02:36:06Z</dcterms:modified>
</cp:coreProperties>
</file>