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9B0"/>
    <a:srgbClr val="E36C14"/>
    <a:srgbClr val="6CBED2"/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732221-2D96-426A-9ED7-BE638E001180}" v="3" dt="2021-11-17T23:51:02.373"/>
    <p1510:client id="{E3B63FBD-18C4-41FF-87B8-88F0485F58F3}" v="3" dt="2021-11-17T03:27:41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2B732221-2D96-426A-9ED7-BE638E001180}"/>
    <pc:docChg chg="custSel modMainMaster">
      <pc:chgData name="Kathy Jacka" userId="afb0f7f478b859aa" providerId="LiveId" clId="{2B732221-2D96-426A-9ED7-BE638E001180}" dt="2021-11-18T02:47:59.577" v="75" actId="478"/>
      <pc:docMkLst>
        <pc:docMk/>
      </pc:docMkLst>
      <pc:sldMasterChg chg="addSp delSp modSp mod modSldLayout">
        <pc:chgData name="Kathy Jacka" userId="afb0f7f478b859aa" providerId="LiveId" clId="{2B732221-2D96-426A-9ED7-BE638E001180}" dt="2021-11-18T02:47:59.577" v="75" actId="478"/>
        <pc:sldMasterMkLst>
          <pc:docMk/>
          <pc:sldMasterMk cId="1128632686" sldId="2147483648"/>
        </pc:sldMasterMkLst>
        <pc:spChg chg="del">
          <ac:chgData name="Kathy Jacka" userId="afb0f7f478b859aa" providerId="LiveId" clId="{2B732221-2D96-426A-9ED7-BE638E001180}" dt="2021-11-18T02:47:59.577" v="75" actId="478"/>
          <ac:spMkLst>
            <pc:docMk/>
            <pc:sldMasterMk cId="1128632686" sldId="2147483648"/>
            <ac:spMk id="5" creationId="{029F618E-DD40-40EC-91C1-E0F82C16AD6A}"/>
          </ac:spMkLst>
        </pc:spChg>
        <pc:spChg chg="del">
          <ac:chgData name="Kathy Jacka" userId="afb0f7f478b859aa" providerId="LiveId" clId="{2B732221-2D96-426A-9ED7-BE638E001180}" dt="2021-11-18T02:47:55.139" v="74" actId="478"/>
          <ac:spMkLst>
            <pc:docMk/>
            <pc:sldMasterMk cId="1128632686" sldId="2147483648"/>
            <ac:spMk id="6" creationId="{E6E2DDC5-A538-47CA-99F8-C0BA2F139E3F}"/>
          </ac:spMkLst>
        </pc:spChg>
        <pc:spChg chg="del">
          <ac:chgData name="Kathy Jacka" userId="afb0f7f478b859aa" providerId="LiveId" clId="{2B732221-2D96-426A-9ED7-BE638E001180}" dt="2021-11-17T23:44:23.947" v="0" actId="478"/>
          <ac:spMkLst>
            <pc:docMk/>
            <pc:sldMasterMk cId="1128632686" sldId="2147483648"/>
            <ac:spMk id="11" creationId="{0BD1B98E-9BA9-4598-BDCB-1FD3E56FBC60}"/>
          </ac:spMkLst>
        </pc:spChg>
        <pc:spChg chg="del">
          <ac:chgData name="Kathy Jacka" userId="afb0f7f478b859aa" providerId="LiveId" clId="{2B732221-2D96-426A-9ED7-BE638E001180}" dt="2021-11-17T23:49:53.840" v="17" actId="478"/>
          <ac:spMkLst>
            <pc:docMk/>
            <pc:sldMasterMk cId="1128632686" sldId="2147483648"/>
            <ac:spMk id="12" creationId="{BED97166-5A48-4155-B207-E9EFBB5C020E}"/>
          </ac:spMkLst>
        </pc:spChg>
        <pc:spChg chg="del">
          <ac:chgData name="Kathy Jacka" userId="afb0f7f478b859aa" providerId="LiveId" clId="{2B732221-2D96-426A-9ED7-BE638E001180}" dt="2021-11-17T23:44:26.160" v="1" actId="478"/>
          <ac:spMkLst>
            <pc:docMk/>
            <pc:sldMasterMk cId="1128632686" sldId="2147483648"/>
            <ac:spMk id="16" creationId="{76242285-C907-45D3-82B4-CE16B058EE4F}"/>
          </ac:spMkLst>
        </pc:spChg>
        <pc:spChg chg="add del mod">
          <ac:chgData name="Kathy Jacka" userId="afb0f7f478b859aa" providerId="LiveId" clId="{2B732221-2D96-426A-9ED7-BE638E001180}" dt="2021-11-17T23:51:15.543" v="72" actId="478"/>
          <ac:spMkLst>
            <pc:docMk/>
            <pc:sldMasterMk cId="1128632686" sldId="2147483648"/>
            <ac:spMk id="19" creationId="{9C815FDF-1CFE-45BD-A253-21C4DC0CD7C7}"/>
          </ac:spMkLst>
        </pc:spChg>
        <pc:picChg chg="del">
          <ac:chgData name="Kathy Jacka" userId="afb0f7f478b859aa" providerId="LiveId" clId="{2B732221-2D96-426A-9ED7-BE638E001180}" dt="2021-11-18T02:47:52.974" v="73" actId="478"/>
          <ac:picMkLst>
            <pc:docMk/>
            <pc:sldMasterMk cId="1128632686" sldId="2147483648"/>
            <ac:picMk id="3" creationId="{1E8E1FBB-AAE7-4F90-98AF-C449BAF57F08}"/>
          </ac:picMkLst>
        </pc:picChg>
        <pc:picChg chg="add mod">
          <ac:chgData name="Kathy Jacka" userId="afb0f7f478b859aa" providerId="LiveId" clId="{2B732221-2D96-426A-9ED7-BE638E001180}" dt="2021-11-17T23:50:05.335" v="57" actId="554"/>
          <ac:picMkLst>
            <pc:docMk/>
            <pc:sldMasterMk cId="1128632686" sldId="2147483648"/>
            <ac:picMk id="4" creationId="{76590471-702E-41D5-AF4F-3A1A4ABC16E7}"/>
          </ac:picMkLst>
        </pc:picChg>
        <pc:picChg chg="add mod">
          <ac:chgData name="Kathy Jacka" userId="afb0f7f478b859aa" providerId="LiveId" clId="{2B732221-2D96-426A-9ED7-BE638E001180}" dt="2021-11-17T23:51:07.504" v="70" actId="1035"/>
          <ac:picMkLst>
            <pc:docMk/>
            <pc:sldMasterMk cId="1128632686" sldId="2147483648"/>
            <ac:picMk id="18" creationId="{F1519D97-A5A9-42FC-A08C-4FE3CE10B8D6}"/>
          </ac:picMkLst>
        </pc:picChg>
        <pc:sldLayoutChg chg="addSp delSp mod">
          <pc:chgData name="Kathy Jacka" userId="afb0f7f478b859aa" providerId="LiveId" clId="{2B732221-2D96-426A-9ED7-BE638E001180}" dt="2021-11-17T23:51:00.052" v="63" actId="21"/>
          <pc:sldLayoutMkLst>
            <pc:docMk/>
            <pc:sldMasterMk cId="1128632686" sldId="2147483648"/>
            <pc:sldLayoutMk cId="2584206838" sldId="2147483649"/>
          </pc:sldLayoutMkLst>
          <pc:spChg chg="add del">
            <ac:chgData name="Kathy Jacka" userId="afb0f7f478b859aa" providerId="LiveId" clId="{2B732221-2D96-426A-9ED7-BE638E001180}" dt="2021-11-17T23:51:00.052" v="63" actId="21"/>
            <ac:spMkLst>
              <pc:docMk/>
              <pc:sldMasterMk cId="1128632686" sldId="2147483648"/>
              <pc:sldLayoutMk cId="2584206838" sldId="2147483649"/>
              <ac:spMk id="7" creationId="{1AFFB2E1-4C24-4ADE-9FBA-2D8083C2FDB8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3699B0"/>
                </a:solidFill>
                <a:latin typeface="Arial Narrow" panose="020B0606020202030204" pitchFamily="34" charset="0"/>
              </a:rPr>
              <a:t>Our Church Code is: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Write the Code on your Child Survey form </a:t>
            </a:r>
            <a:b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</a:b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or enter it online </a:t>
            </a:r>
            <a:r>
              <a:rPr lang="en-AU" sz="3200" b="0" dirty="0">
                <a:solidFill>
                  <a:srgbClr val="3699B0"/>
                </a:solidFill>
                <a:latin typeface="Arial Narrow" panose="020B0606020202030204" pitchFamily="34" charset="0"/>
              </a:rPr>
              <a:t>childsurvey.ncls.org.au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6CBE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165" y="6155945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2" y="6263945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2082784" y="6272057"/>
            <a:ext cx="4965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rial Narrow" panose="020B0606020202030204" pitchFamily="34" charset="0"/>
              </a:rPr>
              <a:t>NCLS Research              ncls.org.au                 2021ncls.org.au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76590471-702E-41D5-AF4F-3A1A4ABC16E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32" y="85775"/>
            <a:ext cx="3196785" cy="1218234"/>
          </a:xfrm>
          <a:prstGeom prst="rect">
            <a:avLst/>
          </a:prstGeom>
        </p:spPr>
      </p:pic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F1519D97-A5A9-42FC-A08C-4FE3CE10B8D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58" y="142925"/>
            <a:ext cx="3312000" cy="86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981CAA-A8A3-484F-A693-C1F154F8F0BE}"/>
              </a:ext>
            </a:extLst>
          </p:cNvPr>
          <p:cNvSpPr txBox="1"/>
          <p:nvPr/>
        </p:nvSpPr>
        <p:spPr>
          <a:xfrm>
            <a:off x="838200" y="2943225"/>
            <a:ext cx="955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3</cp:revision>
  <dcterms:created xsi:type="dcterms:W3CDTF">2021-11-05T01:44:48Z</dcterms:created>
  <dcterms:modified xsi:type="dcterms:W3CDTF">2021-11-18T02:48:07Z</dcterms:modified>
</cp:coreProperties>
</file>